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80" r:id="rId9"/>
    <p:sldId id="265" r:id="rId10"/>
    <p:sldId id="281" r:id="rId11"/>
    <p:sldId id="282" r:id="rId12"/>
    <p:sldId id="268" r:id="rId13"/>
    <p:sldId id="270" r:id="rId14"/>
    <p:sldId id="272" r:id="rId15"/>
    <p:sldId id="273" r:id="rId16"/>
    <p:sldId id="274" r:id="rId17"/>
    <p:sldId id="283" r:id="rId18"/>
    <p:sldId id="284" r:id="rId19"/>
    <p:sldId id="285" r:id="rId20"/>
    <p:sldId id="275" r:id="rId21"/>
    <p:sldId id="279" r:id="rId22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1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gif"/><Relationship Id="rId3" Type="http://schemas.openxmlformats.org/officeDocument/2006/relationships/image" Target="../media/image81.gif"/><Relationship Id="rId7" Type="http://schemas.openxmlformats.org/officeDocument/2006/relationships/image" Target="../media/image8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gif"/><Relationship Id="rId5" Type="http://schemas.openxmlformats.org/officeDocument/2006/relationships/image" Target="../media/image83.gif"/><Relationship Id="rId4" Type="http://schemas.openxmlformats.org/officeDocument/2006/relationships/image" Target="../media/image8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ЖСШ№1 2018-2019 год\Школьная газета 2018-2019 уч.год\Фоны для презентаций\3x4 - стандартный экран\3х4 (64).jpg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2376" y="144639"/>
            <a:ext cx="6921912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Aharoni"/>
                <a:cs typeface="Times New Roman" pitchFamily="18" charset="0"/>
              </a:rPr>
              <a:t>ГАЗЕТА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Aharoni"/>
                <a:cs typeface="Times New Roman" pitchFamily="18" charset="0"/>
              </a:rPr>
              <a:t>ГУ «ЖОЛЫМБЕТСКАЯ  СРЕДНЯЯ ШКОЛА  №1»</a:t>
            </a:r>
            <a:endParaRPr lang="ru-RU" dirty="0" smtClean="0">
              <a:solidFill>
                <a:srgbClr val="FF0000"/>
              </a:solidFill>
            </a:endParaRPr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2571736" y="928670"/>
            <a:ext cx="6352561" cy="1370898"/>
          </a:xfrm>
          <a:prstGeom prst="snip1Rect">
            <a:avLst>
              <a:gd name="adj" fmla="val 10560"/>
            </a:avLst>
          </a:prstGeom>
          <a:solidFill>
            <a:schemeClr val="lt1">
              <a:alpha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763" indent="42863" algn="ctr">
              <a:lnSpc>
                <a:spcPct val="80000"/>
              </a:lnSpc>
              <a:defRPr/>
            </a:pP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ШКОЛЬНАЯ ЖИЗНЬ</a:t>
            </a:r>
          </a:p>
          <a:p>
            <a:pPr marL="4763" indent="42863" algn="ctr">
              <a:lnSpc>
                <a:spcPct val="80000"/>
              </a:lnSpc>
              <a:defRPr/>
            </a:pPr>
            <a:r>
              <a:rPr lang="ru-RU" sz="36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Февраль </a:t>
            </a: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2019 год</a:t>
            </a:r>
            <a:endParaRPr lang="ru-RU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7" descr="F:\DCIM\101PHOTO\SAM_1766.JP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2714620"/>
            <a:ext cx="3643338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857752" y="2428868"/>
          <a:ext cx="4078552" cy="422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5195"/>
                <a:gridCol w="1033357"/>
              </a:tblGrid>
              <a:tr h="28742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В этом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номере:</a:t>
                      </a:r>
                    </a:p>
                  </a:txBody>
                  <a:tcPr/>
                </a:tc>
              </a:tr>
              <a:tr h="234483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«Казахстан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– территория доброты»</a:t>
                      </a:r>
                      <a:endParaRPr lang="ru-RU" sz="12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2 - 3</a:t>
                      </a:r>
                      <a:endParaRPr lang="ru-RU" sz="12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56674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ru-RU" sz="1200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Рухани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kk-KZ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Жаңғыру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502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Антитеррор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5 - 6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47316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«Общечеловеческие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ценности»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69775">
                <a:tc>
                  <a:txBody>
                    <a:bodyPr/>
                    <a:lstStyle/>
                    <a:p>
                      <a:r>
                        <a:rPr lang="kk-KZ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Открытые</a:t>
                      </a:r>
                      <a:r>
                        <a:rPr lang="kk-KZ" sz="12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уроки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8 - 9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05607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Афганистан «Наша память»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10 - 11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89565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«Профориентация»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– 13</a:t>
                      </a:r>
                    </a:p>
                  </a:txBody>
                  <a:tcPr/>
                </a:tc>
              </a:tr>
              <a:tr h="202398">
                <a:tc>
                  <a:txBody>
                    <a:bodyPr/>
                    <a:lstStyle/>
                    <a:p>
                      <a:r>
                        <a:rPr lang="ru-RU" sz="1200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Антикоррупция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14 - 15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248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ЗОЖ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184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Самопознание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17 - 18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Литературные вечера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Наши достижения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Страничка редактора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ЖСШ№1 2018-2019 год\Школьная газета 2018-2019 уч.год\Фоны для презентаций\3x4 - стандартный экран\3х4 (11).jpg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85918" y="285728"/>
            <a:ext cx="5500726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АФГАНИСТАН «НАША  ПАМЯТЬ»</a:t>
            </a:r>
          </a:p>
        </p:txBody>
      </p:sp>
      <p:pic>
        <p:nvPicPr>
          <p:cNvPr id="4" name="Picture 2" descr="D:\ЖСШ№1 2018-2019 год\Мероприятия\Афганистан\Баннер\02.jp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285992"/>
            <a:ext cx="4214842" cy="435771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5720" y="928670"/>
            <a:ext cx="864399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25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Историю свою не знать – стыдно. Даже если она не ложится ровным почерком на белоснежный листок, а полна помарок и опалена, может быть, не самой справедливой, но самой настоящей войной. Более 30 лет прошло с тех пор, как прогремели в горах Афганистана последние выстрелы. </a:t>
            </a:r>
          </a:p>
          <a:p>
            <a:pPr lvl="0" indent="1825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массовом сознании афганская война предстает уже достаточно далеким прошлым, хотя ее ветераны в большинстве своем люди не старые. Они прожили молодость именно там, в Афганистане, на страшной войне. 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15 февраля - особенный день для ветеранов афганцев. </a:t>
            </a:r>
          </a:p>
          <a:p>
            <a:pPr lvl="0" indent="1825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ГУ «Жолымбетская средняя школа №1» прошло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торжественное мероприятие «Наша память»,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посвященное 30 годовщине вывода советских войск из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Афганистана.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мероприятия: формирование чувства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патриотизма, гражданской и исторической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сознательности, привитие чувства уважения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 солдатам, участвовавшим в боевых действиях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настоящее время, воспитание любви к своей Родине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 чувства долга перед Отечеством, уважения истории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Родины, армии, к  воинам-интернационалистам.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1825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 собрались в этот памятный день вспомнить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почтить память ушедших, а также выразить свое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почтение и уважение оставшимся в живых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воинам-интернационалистам.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ЖСШ№1 2018-2019 год\Школьная газета 2018-2019 уч.год\Фоны для презентаций\3x4 - стандартный экран\3х4 (11).jpg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28794" y="285728"/>
            <a:ext cx="5500726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ФОТОРЕПОРТАЖ</a:t>
            </a:r>
          </a:p>
        </p:txBody>
      </p:sp>
      <p:pic>
        <p:nvPicPr>
          <p:cNvPr id="4" name="Рисунок 3" descr="G:\IMG_77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4929198"/>
            <a:ext cx="25241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Admin\Рабочий стол\Новая папка\афган\IMG_107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857232"/>
            <a:ext cx="25241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Admin\Рабочий стол\Новая папка\афган\IMG_106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857232"/>
            <a:ext cx="25241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Admin\Рабочий стол\Новая папка\афган\IMG_107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857232"/>
            <a:ext cx="25241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Admin\Рабочий стол\Новая папка\афган\IMG_112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2928934"/>
            <a:ext cx="25241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Admin\Рабочий стол\Новая папка\афган\IMG_113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86512" y="2857496"/>
            <a:ext cx="25241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Admin\Рабочий стол\Новая папка\афган\IMG_1243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28794" y="4929198"/>
            <a:ext cx="25241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Admin\Рабочий стол\Новая папка\афган\IMG_1230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28992" y="2928934"/>
            <a:ext cx="25241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ЖСШ№1 2018-2019 год\Школьная газета 2018-2019 уч.год\Фоны для презентаций\3x4 - стандартный экран\3х4 (35).jpg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28794" y="285728"/>
            <a:ext cx="5500726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«ПРОФОРИЕНТАЦИЯ»</a:t>
            </a: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285720" y="785794"/>
            <a:ext cx="85725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214282" y="785794"/>
            <a:ext cx="8715436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18097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Профильное обучение рассматривается одним из инструментов повышения качества образования, реализации актуальных и перспективных потребностей личности, общества и государства. Администрацией школы разработан план мероприятий и ведется системная работа по 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предпрофильной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подготовки учащихся. Структура и содержание работы направлены на учет специальных, познавательных способностей, интересов и склонностей учащихся, создание условий для их профессиональной ориентации, подготовке к освоению программ профессионального образования.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18097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Цели организации профильного обучения: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indent="873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-18097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Способствовать достижению национальных целей системы образования в виде базовых компетенций как конструктивных ролей гражданина Казахстана, расширению возможности социализации учащихся.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indent="873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-18097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Создать нормативные, организационные и педагогические условия для дифференциации содержания обучения учащихся.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indent="873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-18097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Обеспечить доступ учащихся  к качественному образованию в соответствии с их способностями, интересами и склонностями, познавательными и жизненными потребностями.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indent="873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18097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предпрофильной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подготовки: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indent="873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-18097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Выявить интересы, склонности, способности учащихся, способствующие формированию системы компетенций.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indent="873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-18097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Развить 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широкий спектр познавательных и профессиональных интересов, способствующих</a:t>
            </a:r>
          </a:p>
          <a:p>
            <a:pPr marR="0" lvl="0" indent="873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-180975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обеспечению успешности учащихся в будущей профессиональной деятельности.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indent="873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-18097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Оказать                       психолого-педагогическую помощь в приобретении представлений о жизненных,</a:t>
            </a:r>
          </a:p>
          <a:p>
            <a:pPr marR="0" lvl="0" indent="873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-180975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социальных ценностях, в том числе связанных с профессиональным становлением.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indent="873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-18097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Структура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предпрофильной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подготовки включает в себя ряд </a:t>
            </a:r>
          </a:p>
          <a:p>
            <a:pPr lvl="0" indent="87313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-180975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направлений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педагогической деятельности: просвещение,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3429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-18097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пропаганду, диагностику,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консультацию.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180975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ЖСШ№1 2018-2019 год\Школьная газета 2018-2019 уч.год\Фоны для презентаций\3x4 - стандартный экран\3х4 (58).jpg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28794" y="285728"/>
            <a:ext cx="5500726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ФОТОРЕПОРТАЖ</a:t>
            </a:r>
          </a:p>
        </p:txBody>
      </p:sp>
      <p:pic>
        <p:nvPicPr>
          <p:cNvPr id="4" name="Picture 3" descr="C:\Documents and Settings\Admin\Мои документы\Фотоархив\Фото 2018-2019 год\Профориентация\SAM_1079.JP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857232"/>
            <a:ext cx="2520000" cy="1800000"/>
          </a:xfrm>
          <a:prstGeom prst="rect">
            <a:avLst/>
          </a:prstGeom>
          <a:noFill/>
        </p:spPr>
      </p:pic>
      <p:pic>
        <p:nvPicPr>
          <p:cNvPr id="11265" name="Picture 1" descr="C:\Documents and Settings\Admin\Мои документы\Фотоархив\Фото 2018-2019 год\Профориентация\IMG-20181017-WA0005.jpg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857232"/>
            <a:ext cx="2520000" cy="1800000"/>
          </a:xfrm>
          <a:prstGeom prst="rect">
            <a:avLst/>
          </a:prstGeom>
          <a:noFill/>
        </p:spPr>
      </p:pic>
      <p:pic>
        <p:nvPicPr>
          <p:cNvPr id="11266" name="Picture 2" descr="C:\Documents and Settings\Admin\Мои документы\Фотоархив\Фото 2018-2019 год\Профориентация\SAM_1059.JPG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857232"/>
            <a:ext cx="2520000" cy="1800000"/>
          </a:xfrm>
          <a:prstGeom prst="rect">
            <a:avLst/>
          </a:prstGeom>
          <a:noFill/>
        </p:spPr>
      </p:pic>
      <p:pic>
        <p:nvPicPr>
          <p:cNvPr id="11267" name="Picture 3" descr="C:\Documents and Settings\Admin\Мои документы\Фотоархив\Фото 2018-2019 год\Профориентация\SAM_1072.JPG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2857496"/>
            <a:ext cx="2520000" cy="1800000"/>
          </a:xfrm>
          <a:prstGeom prst="rect">
            <a:avLst/>
          </a:prstGeom>
          <a:noFill/>
        </p:spPr>
      </p:pic>
      <p:pic>
        <p:nvPicPr>
          <p:cNvPr id="11268" name="Picture 4" descr="C:\Documents and Settings\Admin\Мои документы\Фотоархив\Фото 2018-2019 год\Профориентация\SAM_1073.JPG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2857496"/>
            <a:ext cx="2520000" cy="1800000"/>
          </a:xfrm>
          <a:prstGeom prst="rect">
            <a:avLst/>
          </a:prstGeom>
          <a:noFill/>
        </p:spPr>
      </p:pic>
      <p:pic>
        <p:nvPicPr>
          <p:cNvPr id="11269" name="Picture 5" descr="C:\Documents and Settings\Admin\Мои документы\Фотоархив\Фото 2018-2019 год\Профориентация\SAM_1080.JPG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4857760"/>
            <a:ext cx="2520000" cy="1800000"/>
          </a:xfrm>
          <a:prstGeom prst="rect">
            <a:avLst/>
          </a:prstGeom>
          <a:noFill/>
        </p:spPr>
      </p:pic>
      <p:pic>
        <p:nvPicPr>
          <p:cNvPr id="11270" name="Picture 6" descr="C:\Documents and Settings\Admin\Мои документы\Фотоархив\Фото 2018-2019 год\Профориентация\SAM_1081.JPG"/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14678" y="4857760"/>
            <a:ext cx="2520000" cy="18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ЖСШ№1 2018-2019 год\Школьная газета 2018-2019 уч.год\Фоны для презентаций\3x4 - стандартный экран\3х4 (50).jpg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28860" y="714356"/>
            <a:ext cx="5500726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АНТИКОРРУПЦИЯ</a:t>
            </a:r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285720" y="2500306"/>
            <a:ext cx="8643998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1825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Одной из самых больших проблем современного мира стала коррупция. Она охватывает все сферы общественной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indent="1825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жизни, все слои населения. Каждый человек хотя бы раз в жизни сталкивается с вымогательством, взяточничеством.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indent="1825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Противостояние коррупции – дело всего общества. Важная роль в становлении личности отводится школе.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indent="1825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Воспитание неприятия молодым поколением коррупции как явления, абсолютно несовместимого с ценностями современного правового государства, – важнейшая задача школы. Уровень образования населения, его правовой культуры – это не только престиж страны, но и вопрос национальной безопасности. Борьба с коррупцией предполагает использование системы экономических, политических, правовых, психологических, образовательных и воспитательных мер.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indent="1825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Программа формирования антикоррупционной культуры в школьной среде в контексте духовно-нравственного и гражданско-патриотического воспитания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разработана в соответствии с Концептуальными основами воспитания и определяет порядок проведения воспитательной работы, который включает в себя организацию воспитательных мероприятий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антикоррупционного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характера для детей, обучающихся по программам начального, основного среднего, общего среднего образования.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ЖСШ№1 2018-2019 год\Школьная газета 2018-2019 уч.год\Фоны для презентаций\3x4 - стандартный экран\3х4 (35).jpg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195" name="Picture 3" descr="C:\Documents and Settings\Admin\Мои документы\ЖСШ№1 2017-2018 год\Адал Урпақ\Коррупция\Эскизы листовок\Коллаж111102102017193312.jpg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8715436" cy="6357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ЖСШ№1 2018-2019 год\Школьная газета 2018-2019 уч.год\Фоны для презентаций\3x4 - стандартный экран\3х4 (11).jpg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85918" y="285728"/>
            <a:ext cx="5500726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ЗОЖ</a:t>
            </a:r>
          </a:p>
        </p:txBody>
      </p:sp>
      <p:pic>
        <p:nvPicPr>
          <p:cNvPr id="3074" name="Picture 2" descr="D:\ЖСШ№1 2018-2019 год\Школьная газета 2018-2019 уч.год\Материал\Картинки\65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357298"/>
            <a:ext cx="2736242" cy="4357718"/>
          </a:xfrm>
          <a:prstGeom prst="rect">
            <a:avLst/>
          </a:prstGeom>
          <a:noFill/>
        </p:spPr>
      </p:pic>
      <p:pic>
        <p:nvPicPr>
          <p:cNvPr id="3075" name="Picture 3" descr="D:\ЖСШ№1 2018-2019 год\Школьная газета 2018-2019 уч.год\Материал\Картинки\5713b01bd11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857232"/>
            <a:ext cx="5357850" cy="5734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ЖСШ№1 2018-2019 год\Школьная газета 2018-2019 уч.год\Фоны для презентаций\3x4 - стандартный экран\3х4 (50).jpg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28860" y="642918"/>
            <a:ext cx="5500726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САМОПОЗНАНИЕ </a:t>
            </a:r>
          </a:p>
        </p:txBody>
      </p:sp>
      <p:pic>
        <p:nvPicPr>
          <p:cNvPr id="4" name="Picture 1" descr="D:\ЖСШ№1 2018-2019 год\Самопознание\hello_html_15177b3e.png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357430"/>
            <a:ext cx="2928958" cy="2071702"/>
          </a:xfrm>
          <a:prstGeom prst="rect">
            <a:avLst/>
          </a:prstGeom>
          <a:noFill/>
        </p:spPr>
      </p:pic>
      <p:pic>
        <p:nvPicPr>
          <p:cNvPr id="5" name="Picture 3" descr="D:\ЖСШ№1 2018-2019 год\Самопознание\uroki-samopoznaniya-4-sferjy-zizn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4500570"/>
            <a:ext cx="2968338" cy="2143140"/>
          </a:xfrm>
          <a:prstGeom prst="rect">
            <a:avLst/>
          </a:prstGeom>
          <a:noFill/>
        </p:spPr>
      </p:pic>
      <p:pic>
        <p:nvPicPr>
          <p:cNvPr id="6" name="Picture 4" descr="D:\ЖСШ№1 2018-2019 год\Самопознание\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2357430"/>
            <a:ext cx="2537927" cy="4214842"/>
          </a:xfrm>
          <a:prstGeom prst="rect">
            <a:avLst/>
          </a:prstGeom>
          <a:noFill/>
        </p:spPr>
      </p:pic>
      <p:pic>
        <p:nvPicPr>
          <p:cNvPr id="7" name="Picture 5" descr="D:\ЖСШ№1 2018-2019 год\Самопознание\52689629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4572008"/>
            <a:ext cx="2928958" cy="1857388"/>
          </a:xfrm>
          <a:prstGeom prst="rect">
            <a:avLst/>
          </a:prstGeom>
          <a:noFill/>
        </p:spPr>
      </p:pic>
      <p:pic>
        <p:nvPicPr>
          <p:cNvPr id="36866" name="Picture 2" descr="D:\ЖСШ№1 2018-2019 год\Самопознание\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7884" y="2357430"/>
            <a:ext cx="3136901" cy="2071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ЖСШ№1 2018-2019 год\Школьная газета 2018-2019 уч.год\Фоны для презентаций\3x4 - стандартный экран\3х4 (35).jpg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85918" y="285728"/>
            <a:ext cx="5500726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ФОТОРЕПОРТАЖ </a:t>
            </a:r>
          </a:p>
        </p:txBody>
      </p:sp>
      <p:pic>
        <p:nvPicPr>
          <p:cNvPr id="37890" name="Picture 2" descr="C:\Documents and Settings\Admin\Мои документы\Фотоархив\Фото 2018-2019 год\Самопознание\Декада самопознания\IMG_1810.jp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928670"/>
            <a:ext cx="2520000" cy="1800000"/>
          </a:xfrm>
          <a:prstGeom prst="rect">
            <a:avLst/>
          </a:prstGeom>
          <a:noFill/>
        </p:spPr>
      </p:pic>
      <p:pic>
        <p:nvPicPr>
          <p:cNvPr id="37891" name="Picture 3" descr="C:\Documents and Settings\Admin\Мои документы\Фотоархив\Фото 2018-2019 год\Самопознание\Декада самопознания\IMG_1818.JPG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928670"/>
            <a:ext cx="2520000" cy="1800000"/>
          </a:xfrm>
          <a:prstGeom prst="rect">
            <a:avLst/>
          </a:prstGeom>
          <a:noFill/>
        </p:spPr>
      </p:pic>
      <p:pic>
        <p:nvPicPr>
          <p:cNvPr id="37892" name="Picture 4" descr="C:\Documents and Settings\Admin\Мои документы\Фотоархив\Фото 2018-2019 год\Самопознание\Декада самопознания\IMG_1823.JPG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928670"/>
            <a:ext cx="2520000" cy="1800000"/>
          </a:xfrm>
          <a:prstGeom prst="rect">
            <a:avLst/>
          </a:prstGeom>
          <a:noFill/>
        </p:spPr>
      </p:pic>
      <p:pic>
        <p:nvPicPr>
          <p:cNvPr id="37893" name="Picture 5" descr="C:\Documents and Settings\Admin\Мои документы\Фотоархив\Фото 2018-2019 год\Самопознание\Декада самопознания\IMG_1826.JPG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8794" y="2786058"/>
            <a:ext cx="2520000" cy="1800000"/>
          </a:xfrm>
          <a:prstGeom prst="rect">
            <a:avLst/>
          </a:prstGeom>
          <a:noFill/>
        </p:spPr>
      </p:pic>
      <p:pic>
        <p:nvPicPr>
          <p:cNvPr id="37894" name="Picture 6" descr="C:\Documents and Settings\Admin\Мои документы\Фотоархив\Фото 2018-2019 год\Самопознание\Декада самопознания\IMG_1833.JPG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2786058"/>
            <a:ext cx="2520000" cy="1800000"/>
          </a:xfrm>
          <a:prstGeom prst="rect">
            <a:avLst/>
          </a:prstGeom>
          <a:noFill/>
        </p:spPr>
      </p:pic>
      <p:pic>
        <p:nvPicPr>
          <p:cNvPr id="37895" name="Picture 7" descr="C:\Documents and Settings\Admin\Мои документы\Фотоархив\Фото 2018-2019 год\Самопознание\Декада самопознания\IMG_1843.JPG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8992" y="4714884"/>
            <a:ext cx="2520000" cy="1800000"/>
          </a:xfrm>
          <a:prstGeom prst="rect">
            <a:avLst/>
          </a:prstGeom>
          <a:noFill/>
        </p:spPr>
      </p:pic>
      <p:pic>
        <p:nvPicPr>
          <p:cNvPr id="1026" name="Picture 2" descr="C:\Documents and Settings\Admin\Мои документы\Фотоархив\Фото 2018-2019 год\Самопознание\Поделки\IMG_0834.jpg"/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86512" y="4714884"/>
            <a:ext cx="2520000" cy="18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ЖСШ№1 2018-2019 год\Школьная газета 2018-2019 уч.год\Фоны для презентаций\3x4 - стандартный экран\3х4 (11).jpg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85918" y="285728"/>
            <a:ext cx="5500726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ЛИТЕРАТУРНЫЕ  ВЕЧЕРА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D:\ЖСШ№1 2018-2019 год\Оформление\IMG-20190115-WA0009.jpg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857232"/>
            <a:ext cx="3643338" cy="5572164"/>
          </a:xfrm>
          <a:prstGeom prst="rect">
            <a:avLst/>
          </a:prstGeom>
          <a:noFill/>
        </p:spPr>
      </p:pic>
      <p:pic>
        <p:nvPicPr>
          <p:cNvPr id="4100" name="Picture 4" descr="D:\ЖСШ№1 2018-2019 год\Оформление\Копия IMG-20190115-WA0008.jpg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857232"/>
            <a:ext cx="3591570" cy="55721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ЖСШ№1 2018-2019 год\Школьная газета 2018-2019 уч.год\Фоны для презентаций\3x4 - стандартный экран\3х4 (50).jpg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00298" y="714356"/>
            <a:ext cx="5500726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«КАЗАХСТАН – ТЕРРИТОРИЯ ДОБРОТЫ»</a:t>
            </a: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3553" name="Рисунок 1" descr="79470751_large_1269363975_1daritelyudyamdobr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285992"/>
            <a:ext cx="2276475" cy="1981200"/>
          </a:xfrm>
          <a:prstGeom prst="rect">
            <a:avLst/>
          </a:prstGeom>
          <a:noFill/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500298" y="2428868"/>
            <a:ext cx="642942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бы жизнь не летела – дней своих не жалей,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делай доброе дело ради счастья людей…»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kk-KZ" sz="14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R="0" lvl="0" indent="1825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kk-KZ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-  привлечение внимания общественности к пропаганде и распространению идей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бескорыстного служения обществу, организация мероприятий, мотивирующих детей </a:t>
            </a:r>
            <a:r>
              <a:rPr kumimoji="0" lang="kk-KZ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свершение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добрых дел для </a:t>
            </a:r>
            <a:r>
              <a:rPr kumimoji="0" lang="kk-KZ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окружающих,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нуждающихся в помощи</a:t>
            </a:r>
            <a:r>
              <a:rPr kumimoji="0" lang="kk-KZ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заботливое отношение к природе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- привлечь внимание широкой общественности к необходимости воспитания в детях доброго заботливого отношения к окружающим;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- укрепить в казахстанском обществе престиж доброты и бескорыстного служения обществу;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-развивать у детей чувство ответственности за себя, за окружающих</a:t>
            </a:r>
            <a:r>
              <a:rPr kumimoji="0" lang="kk-KZ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отвывчивости и сострадания.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Целевая группа: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Учащиеся младшего школьного возраста(1-4 классы).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Учащиеся среднего звена (5 - 8 классы).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Учащиеся старших классов (9-11 классы).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42844" y="4429132"/>
            <a:ext cx="228601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1825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Обеспечение духовно-нравственного развития воспитания личности гражданина Казахстана является ключевой задачей современной государственной политики Республики Казахстан. 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ЖСШ№1 2018-2019 год\Школьная газета 2018-2019 уч.год\Фоны для презентаций\3x4 - стандартный экран\3х4 (58).jpg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785918" y="285728"/>
            <a:ext cx="5500726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НАШИ ДОСТИЖЕНИЯ </a:t>
            </a:r>
          </a:p>
        </p:txBody>
      </p:sp>
      <p:pic>
        <p:nvPicPr>
          <p:cNvPr id="2050" name="Picture 2" descr="C:\Documents and Settings\Admin\Мои документы\Фотоархив\Фото 2018-2019 год\Линейка\Линейка 31.02.19\IMG_0602.JP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857232"/>
            <a:ext cx="2520000" cy="1800000"/>
          </a:xfrm>
          <a:prstGeom prst="rect">
            <a:avLst/>
          </a:prstGeom>
          <a:noFill/>
        </p:spPr>
      </p:pic>
      <p:pic>
        <p:nvPicPr>
          <p:cNvPr id="2051" name="Picture 3" descr="C:\Documents and Settings\Admin\Мои документы\Фотоархив\Фото 2018-2019 год\Линейка\Линейка 31.02.19\IMG_0604.JPG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1142984"/>
            <a:ext cx="2520000" cy="1800000"/>
          </a:xfrm>
          <a:prstGeom prst="rect">
            <a:avLst/>
          </a:prstGeom>
          <a:noFill/>
        </p:spPr>
      </p:pic>
      <p:pic>
        <p:nvPicPr>
          <p:cNvPr id="2052" name="Picture 4" descr="C:\Documents and Settings\Admin\Мои документы\Фотоархив\Фото 2018-2019 год\Линейка\Линейка\SAM_1841.JPG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928670"/>
            <a:ext cx="2520000" cy="1800000"/>
          </a:xfrm>
          <a:prstGeom prst="rect">
            <a:avLst/>
          </a:prstGeom>
          <a:noFill/>
        </p:spPr>
      </p:pic>
      <p:pic>
        <p:nvPicPr>
          <p:cNvPr id="2053" name="Picture 5" descr="C:\Documents and Settings\Admin\Мои документы\Фотоархив\Фото 2018-2019 год\Линейка\Линейка\SAM_1833.JPG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2857496"/>
            <a:ext cx="2520000" cy="1800000"/>
          </a:xfrm>
          <a:prstGeom prst="rect">
            <a:avLst/>
          </a:prstGeom>
          <a:noFill/>
        </p:spPr>
      </p:pic>
      <p:pic>
        <p:nvPicPr>
          <p:cNvPr id="2054" name="Picture 6" descr="C:\Documents and Settings\Admin\Мои документы\Фотоархив\Фото 2018-2019 год\Линейка\Линейка\SAM_1838.JPG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3143248"/>
            <a:ext cx="2520000" cy="1800000"/>
          </a:xfrm>
          <a:prstGeom prst="rect">
            <a:avLst/>
          </a:prstGeom>
          <a:noFill/>
        </p:spPr>
      </p:pic>
      <p:pic>
        <p:nvPicPr>
          <p:cNvPr id="2055" name="Picture 7" descr="C:\Documents and Settings\Admin\Мои документы\Фотоархив\Фото 2018-2019 год\Линейка\SAM_1012.JPG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4414" y="4857760"/>
            <a:ext cx="2520000" cy="18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ЖСШ№1 2018-2019 год\Школьная газета 2018-2019 уч.год\Фоны для презентаций\3x4 - стандартный экран\3х4 (11).jpg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143108" y="214290"/>
            <a:ext cx="6459165" cy="63094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/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28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/>
            </a:r>
            <a:br>
              <a:rPr lang="ru-RU" sz="28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ru-RU" sz="28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  Для  вас рады были стараться</a:t>
            </a:r>
            <a:r>
              <a:rPr lang="ru-RU" sz="2800" dirty="0" smtClean="0">
                <a:latin typeface="Times New Roman" pitchFamily="18" charset="0"/>
              </a:rPr>
              <a:t>	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2800" b="1" i="1" dirty="0" smtClean="0">
                <a:solidFill>
                  <a:srgbClr val="CC3300"/>
                </a:solidFill>
              </a:rPr>
              <a:t>                 </a:t>
            </a:r>
            <a:endParaRPr lang="ru-RU" sz="2400" i="1" dirty="0" smtClean="0">
              <a:solidFill>
                <a:srgbClr val="CC3300"/>
              </a:solidFill>
              <a:latin typeface="Arial Black" pitchFamily="34" charset="0"/>
            </a:endParaRPr>
          </a:p>
        </p:txBody>
      </p:sp>
      <p:pic>
        <p:nvPicPr>
          <p:cNvPr id="4" name="Picture 8" descr="читают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42852"/>
            <a:ext cx="103822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11764" y="1344526"/>
            <a:ext cx="3071812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В школу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7358082" y="1428736"/>
            <a:ext cx="1222375" cy="214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133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551951">
            <a:off x="524612" y="1795137"/>
            <a:ext cx="2305050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3571876"/>
            <a:ext cx="3120911" cy="3147739"/>
          </a:xfrm>
          <a:prstGeom prst="rect">
            <a:avLst/>
          </a:prstGeom>
        </p:spPr>
      </p:pic>
      <p:pic>
        <p:nvPicPr>
          <p:cNvPr id="9" name="Picture 5" descr="Никитин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43702" y="4857760"/>
            <a:ext cx="2016125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571736" y="4000504"/>
            <a:ext cx="6286512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>
              <a:lnSpc>
                <a:spcPct val="80000"/>
              </a:lnSpc>
              <a:spcBef>
                <a:spcPct val="20000"/>
              </a:spcBef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Учащиеся школы.</a:t>
            </a:r>
          </a:p>
          <a:p>
            <a:pPr marL="342900" indent="-342900" algn="r">
              <a:lnSpc>
                <a:spcPct val="80000"/>
              </a:lnSpc>
              <a:spcBef>
                <a:spcPct val="20000"/>
              </a:spcBef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Редактор школьной газеты: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Павлова Светлана Ивановна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28860" y="5357826"/>
            <a:ext cx="4572000" cy="9787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 адрес: </a:t>
            </a:r>
          </a:p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п.Жолымбет, ул.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Ауэзова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ГУ «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Жолымбетская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средняя школа №1</a:t>
            </a:r>
          </a:p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тел. 87163127544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ЖСШ№1 2018-2019 год\Школьная газета 2018-2019 уч.год\Фоны для презентаций\3x4 - стандартный экран\3х4 (35).jpg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214290"/>
            <a:ext cx="871543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563" algn="just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Духовно-нравственное развитие и воспитание обучающихся является первостепенной задачей современной образовательной системы. Оно неотделимо от жизни человека во всей её полноте и противоречивости, от семьи, общества, культуры, человечества в целом, от страны проживания и культурно-исторической эпохи, формирующей образ жизни народа и сознание человека.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 6 февраля по 5 марта по девизом «Творящий и оберегающий красоту мира», в школе прошла выставка поделок «Это сделали мы сами». Все поделки выполнены учащимися  4 – 7 классов. </a:t>
            </a:r>
          </a:p>
          <a:p>
            <a:pPr indent="182563" algn="just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Администрацией школы был разработан и утвержден план мероприятий, приуроченных к 30 – ой годовщине вывода войск из Афганистана. В нашей школе  прошло торжественное мероприятие Афганская война «Наша память», посвященное 30 годовщине вывода советских войск из Афганистана. На мероприятие были приглашены уважаемые ветераны Афганской войны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Ауезханов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Еркин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Усембаевич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Подкаура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Леонид Александрович,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Тубышев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Амангельды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Садуович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Салихов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Рашит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Саттехович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indent="182563" algn="just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Проводились мероприятия по ориентации на военные профессии, соревнования по военно-прикладным видам спорта. </a:t>
            </a:r>
          </a:p>
          <a:p>
            <a:pPr indent="182563" algn="just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Классными руководителями проведены мероприятия:</a:t>
            </a:r>
          </a:p>
          <a:p>
            <a:pPr indent="182563" algn="just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круглые  столы «Имею честь служить тебе, Казахстан»</a:t>
            </a:r>
          </a:p>
          <a:p>
            <a:pPr indent="182563" algn="just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классные часы Уроки мужества «Страницы подвигов афганской войны»</a:t>
            </a:r>
          </a:p>
          <a:p>
            <a:pPr indent="182563" algn="just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дискуссия «История пребывания советских войск на территории Афганистана».</a:t>
            </a:r>
          </a:p>
          <a:p>
            <a:pPr indent="182563" algn="just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Жизнь  человека по сравнению с вечностью одно мгновенье. Все в наших руках! Только мы сами сможем                      сделать свою жизнь доброй и светлой!</a:t>
            </a:r>
          </a:p>
          <a:p>
            <a:pPr algn="just"/>
            <a:endParaRPr lang="ru-RU" sz="1400" dirty="0"/>
          </a:p>
        </p:txBody>
      </p:sp>
      <p:pic>
        <p:nvPicPr>
          <p:cNvPr id="4" name="Рисунок 3" descr="C:\Documents and Settings\Admin\Мои документы\Фотоархив\Фото 2018-2019 год\Историческая викторина\FB_IMG_1549013869804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4643446"/>
            <a:ext cx="25241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Admin\Мои документы\Фотоархив\Фото 2018-2019 год\Открытые уроки\7 б история 14.02.19\IMG_14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4429132"/>
            <a:ext cx="25241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sc0004.shortandy.akmoedu.kz/news/A7320633A88181BB/2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9058" y="4857760"/>
            <a:ext cx="25241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ЖСШ№1 2018-2019 год\Школьная газета 2018-2019 уч.год\Фоны для презентаций\3x4 - стандартный экран\3х4 (11).jpg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57356" y="214290"/>
            <a:ext cx="5500726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«РУХАНИ  </a:t>
            </a: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ЖАҢҒЫРУ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285720" y="714356"/>
            <a:ext cx="8643998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179331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1825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- воспитание конкурентоспособной, прагматичной, сильной, ответственной, творческой личности, патриота своей Родины.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Подпрограмма «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Тәрбие және білім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(классные часы, круглые столы, дебаты, беседы, лекции).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Базовое направление «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Саналы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Азамат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ориентировано на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профориентационную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поддержку, выработку у школьников  профессионального самоопределения в условиях свободы выбора сферы деятельности, в соответствии с их возможностями, способностями и с учетом требований и перспектив развития рынка труда</a:t>
            </a:r>
            <a:r>
              <a:rPr kumimoji="0" lang="kk-KZ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kk-KZ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 – 11 классы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Базовое направление «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Өлкетану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ориентировано на краеведческое образование, которое  способствует духовно-ценностной и практической ориентации учащихся (5 – 7 классы).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Базовое направление «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Отаным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тағдырым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способствует развитию гражданственности, патриотизма как важнейших духовно-нравственных и социальных ценностей  (1 – 4 классы).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Documents and Settings\Admin\Мои документы\Фотоархив\Фото 2018-2019 год\Историческая викторина\FB_IMG_1549013888346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286124"/>
            <a:ext cx="25241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Admin\Мои документы\Фотоархив\Фото 2018-2019 год\Самопознание\FB_IMG_1549284055337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3214686"/>
            <a:ext cx="25241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:\Логотип\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4786322"/>
            <a:ext cx="2876550" cy="1866900"/>
          </a:xfrm>
          <a:prstGeom prst="rect">
            <a:avLst/>
          </a:prstGeom>
          <a:noFill/>
        </p:spPr>
      </p:pic>
      <p:pic>
        <p:nvPicPr>
          <p:cNvPr id="9" name="Рисунок 8" descr="C:\Documents and Settings\Admin\Мои документы\Фотоархив\Фото 2018-2019 год\Рухани\SAM_135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8" y="4786322"/>
            <a:ext cx="25241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Admin\Мои документы\Фотоархив\Фото 2018-2019 год\Рухани\SAM_133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3214686"/>
            <a:ext cx="25241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Admin\Мои документы\Фотоархив\Фото 2018-2019 год\Рухани\SAM_1377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4857760"/>
            <a:ext cx="25241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ЖСШ№1 2018-2019 год\Школьная газета 2018-2019 уч.год\Фоны для презентаций\3x4 - стандартный экран\3х4 (50).jpg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14546" y="571480"/>
            <a:ext cx="5500726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«АНТИТЕРРОР»</a:t>
            </a:r>
          </a:p>
        </p:txBody>
      </p:sp>
      <p:pic>
        <p:nvPicPr>
          <p:cNvPr id="19458" name="Picture 2" descr="D:\ЖСШ№1 2018-2019 год\Антитеррор\инфографика рус\Общая инфографика - рус.jpg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357430"/>
            <a:ext cx="8858312" cy="428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ЖСШ№1 2018-2019 год\Школьная газета 2018-2019 уч.год\Фоны для презентаций\3x4 - стандартный экран\3х4 (35).jpg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D:\ЖСШ№1 2018-2019 год\Антитеррор\SAM_3784.JPG"/>
          <p:cNvPicPr preferRelativeResize="0"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857232"/>
            <a:ext cx="252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000232" y="285728"/>
            <a:ext cx="5500726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ФОТОРЕПОРТАЖ</a:t>
            </a:r>
          </a:p>
        </p:txBody>
      </p:sp>
      <p:pic>
        <p:nvPicPr>
          <p:cNvPr id="5" name="Рисунок 4" descr="D:\ЖСШ№1 2018-2019 год\Антитеррор\SAM_7217.JPG"/>
          <p:cNvPicPr preferRelativeResize="0"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857232"/>
            <a:ext cx="252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ЖСШ№1 2018-2019 год\Антитеррор\SAM_7421.JPG"/>
          <p:cNvPicPr preferRelativeResize="0"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857232"/>
            <a:ext cx="252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3" name="Picture 1" descr="C:\Documents and Settings\Admin\Мои документы\Фотоархив\Фото 2018-2019 год\Открытые уроки\7 б история 14.02.19\IMG_1429.jpg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57356" y="2786058"/>
            <a:ext cx="2520000" cy="1800000"/>
          </a:xfrm>
          <a:prstGeom prst="rect">
            <a:avLst/>
          </a:prstGeom>
          <a:noFill/>
        </p:spPr>
      </p:pic>
      <p:pic>
        <p:nvPicPr>
          <p:cNvPr id="18435" name="Picture 3" descr="C:\Documents and Settings\Admin\Мои документы\Фотоархив\Фото 2018-2019 год\Открытые уроки\8 б каз яз 14.02.19\IMG_1473.jpg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2786058"/>
            <a:ext cx="2520000" cy="1800000"/>
          </a:xfrm>
          <a:prstGeom prst="rect">
            <a:avLst/>
          </a:prstGeom>
          <a:noFill/>
        </p:spPr>
      </p:pic>
      <p:pic>
        <p:nvPicPr>
          <p:cNvPr id="12" name="Picture 4" descr="C:\Documents and Settings\Admin\Мои документы\Фотоархив\Фото 2018-2019 год\Открытые уроки\5 А - открытый урок литературы\IMG_20190221_150251.jpg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4478000" y="-10858500"/>
            <a:ext cx="2520000" cy="1800000"/>
          </a:xfrm>
          <a:prstGeom prst="rect">
            <a:avLst/>
          </a:prstGeom>
          <a:noFill/>
        </p:spPr>
      </p:pic>
      <p:pic>
        <p:nvPicPr>
          <p:cNvPr id="15" name="Picture 5" descr="C:\Documents and Settings\Admin\Мои документы\Фотоархив\Фото 2018-2019 год\Открытые уроки\5 А - открытый урок литературы\IMG_20190221_150251.jpg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57950" y="4786322"/>
            <a:ext cx="2520000" cy="1800000"/>
          </a:xfrm>
          <a:prstGeom prst="rect">
            <a:avLst/>
          </a:prstGeom>
          <a:noFill/>
        </p:spPr>
      </p:pic>
      <p:pic>
        <p:nvPicPr>
          <p:cNvPr id="18" name="Picture 6" descr="C:\Documents and Settings\Admin\Мои документы\Фотоархив\Фото 2018-2019 год\Линейка\SAM_1005.JPG"/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28992" y="4786322"/>
            <a:ext cx="2520000" cy="18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ЖСШ№1 2018-2019 год\Школьная газета 2018-2019 уч.год\Фоны для презентаций\3x4 - стандартный экран\3х4 (11).jpg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28794" y="285728"/>
            <a:ext cx="5500726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«ОБЩЕЧЕЛОВЕЧЕСКИЕ  ЦЕННОСТИ»</a:t>
            </a:r>
          </a:p>
        </p:txBody>
      </p:sp>
      <p:pic>
        <p:nvPicPr>
          <p:cNvPr id="17409" name="Picture 1" descr="D:\ЖСШ№1 2018-2019 год\Мероприятия\Общечеловеческие ценности\009.jpg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928670"/>
            <a:ext cx="3643338" cy="2500330"/>
          </a:xfrm>
          <a:prstGeom prst="rect">
            <a:avLst/>
          </a:prstGeom>
          <a:noFill/>
        </p:spPr>
      </p:pic>
      <p:pic>
        <p:nvPicPr>
          <p:cNvPr id="17410" name="Picture 2" descr="D:\ЖСШ№1 2018-2019 год\Мероприятия\Общечеловеческие ценности\011.jpg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928670"/>
            <a:ext cx="3214710" cy="2500330"/>
          </a:xfrm>
          <a:prstGeom prst="rect">
            <a:avLst/>
          </a:prstGeom>
          <a:noFill/>
        </p:spPr>
      </p:pic>
      <p:pic>
        <p:nvPicPr>
          <p:cNvPr id="17411" name="Picture 3" descr="D:\ЖСШ№1 2018-2019 год\Мероприятия\Общечеловеческие ценности\014.jpg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0298" y="3500438"/>
            <a:ext cx="3377256" cy="2357454"/>
          </a:xfrm>
          <a:prstGeom prst="rect">
            <a:avLst/>
          </a:prstGeom>
          <a:noFill/>
        </p:spPr>
      </p:pic>
      <p:pic>
        <p:nvPicPr>
          <p:cNvPr id="17412" name="Picture 4" descr="D:\ЖСШ№1 2018-2019 год\Мероприятия\Общечеловеческие ценности\010.jpg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00760" y="4572008"/>
            <a:ext cx="2928958" cy="2071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ЖСШ№1 2018-2019 год\Школьная газета 2018-2019 уч.год\Фоны для презентаций\3x4 - стандартный экран\3х4 (50).jpg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428860" y="785794"/>
            <a:ext cx="5500726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ОТКРЫТЫЕ  УРОКИ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 descr="C:\Documents and Settings\Admin\Мои документы\Фотоархив\Фото 2018-2019 год\Открытые уроки\1 а открытый урок 14.02.19\IMG_1617.jp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357430"/>
            <a:ext cx="2520000" cy="1800000"/>
          </a:xfrm>
          <a:prstGeom prst="rect">
            <a:avLst/>
          </a:prstGeom>
          <a:noFill/>
        </p:spPr>
      </p:pic>
      <p:pic>
        <p:nvPicPr>
          <p:cNvPr id="37891" name="Picture 3" descr="C:\Documents and Settings\Admin\Мои документы\Фотоархив\Фото 2018-2019 год\Открытые уроки\1 а открытый урок 14.02.19\IMG_1657.jpg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4429132"/>
            <a:ext cx="2520000" cy="1800000"/>
          </a:xfrm>
          <a:prstGeom prst="rect">
            <a:avLst/>
          </a:prstGeom>
          <a:noFill/>
        </p:spPr>
      </p:pic>
      <p:pic>
        <p:nvPicPr>
          <p:cNvPr id="37892" name="Picture 4" descr="C:\Documents and Settings\Admin\Мои документы\Фотоархив\Фото 2018-2019 год\Открытые уроки\7 б история 14.02.19\IMG_1449.jpg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2357430"/>
            <a:ext cx="2520000" cy="1800000"/>
          </a:xfrm>
          <a:prstGeom prst="rect">
            <a:avLst/>
          </a:prstGeom>
          <a:noFill/>
        </p:spPr>
      </p:pic>
      <p:pic>
        <p:nvPicPr>
          <p:cNvPr id="1026" name="Picture 2" descr="C:\Documents and Settings\Admin\Мои документы\Фотоархив\Фото 2018-2019 год\Открытые уроки\7 б история 14.02.19\IMG_1469.jpg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4429132"/>
            <a:ext cx="2520000" cy="1800000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Мои документы\Фотоархив\Фото 2018-2019 год\Открытые уроки\8 б биология 15.02.19\IMG_1806.jpg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4429132"/>
            <a:ext cx="2520000" cy="1800000"/>
          </a:xfrm>
          <a:prstGeom prst="rect">
            <a:avLst/>
          </a:prstGeom>
          <a:noFill/>
        </p:spPr>
      </p:pic>
      <p:pic>
        <p:nvPicPr>
          <p:cNvPr id="1028" name="Picture 4" descr="C:\Documents and Settings\Admin\Мои документы\Фотоархив\Фото 2018-2019 год\Открытые уроки\8 б каз яз 14.02.19\IMG_1521.jpg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7554" y="2357430"/>
            <a:ext cx="2520000" cy="18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ЖСШ№1 2018-2019 год\Школьная газета 2018-2019 уч.год\Фоны для презентаций\3x4 - стандартный экран\3х4 (58).jpg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28794" y="285728"/>
            <a:ext cx="5500726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ОТКРЫТЫЕ  УРОКИ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" descr="C:\Documents and Settings\Admin\Мои документы\Фотоархив\Фото 2018-2019 год\Открытые уроки\Марофон 6б\20180912_135937.jp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857232"/>
            <a:ext cx="2520000" cy="1800000"/>
          </a:xfrm>
          <a:prstGeom prst="rect">
            <a:avLst/>
          </a:prstGeom>
          <a:noFill/>
        </p:spPr>
      </p:pic>
      <p:pic>
        <p:nvPicPr>
          <p:cNvPr id="16386" name="Picture 2" descr="C:\Documents and Settings\Admin\Мои документы\Фотоархив\Фото 2018-2019 год\Открытые уроки\Марофон 6б\20180912_134708.jpg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857232"/>
            <a:ext cx="2520000" cy="1800000"/>
          </a:xfrm>
          <a:prstGeom prst="rect">
            <a:avLst/>
          </a:prstGeom>
          <a:noFill/>
        </p:spPr>
      </p:pic>
      <p:pic>
        <p:nvPicPr>
          <p:cNvPr id="16387" name="Picture 3" descr="C:\Documents and Settings\Admin\Мои документы\Фотоархив\Фото 2018-2019 год\Открытые уроки\3 Б класс\IMG_1407.jpg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857232"/>
            <a:ext cx="2520000" cy="1800000"/>
          </a:xfrm>
          <a:prstGeom prst="rect">
            <a:avLst/>
          </a:prstGeom>
          <a:noFill/>
        </p:spPr>
      </p:pic>
      <p:pic>
        <p:nvPicPr>
          <p:cNvPr id="16388" name="Picture 4" descr="C:\Documents and Settings\Admin\Мои документы\Фотоархив\Фото 2018-2019 год\Открытые уроки\3 Б класс\IMG_1341.jpg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2786058"/>
            <a:ext cx="2520000" cy="1800000"/>
          </a:xfrm>
          <a:prstGeom prst="rect">
            <a:avLst/>
          </a:prstGeom>
          <a:noFill/>
        </p:spPr>
      </p:pic>
      <p:pic>
        <p:nvPicPr>
          <p:cNvPr id="16389" name="Picture 5" descr="C:\Documents and Settings\Admin\Мои документы\Фотоархив\Фото 2018-2019 год\Открытые уроки\3 А класс\IMG_1037.jpg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2786058"/>
            <a:ext cx="2520000" cy="1800000"/>
          </a:xfrm>
          <a:prstGeom prst="rect">
            <a:avLst/>
          </a:prstGeom>
          <a:noFill/>
        </p:spPr>
      </p:pic>
      <p:pic>
        <p:nvPicPr>
          <p:cNvPr id="16390" name="Picture 6" descr="C:\Documents and Settings\Admin\Мои документы\Фотоархив\Фото 2018-2019 год\Открытые уроки\5 А - открытый урок литературы\IMG_20190221_150241.jpg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4786322"/>
            <a:ext cx="2520000" cy="1800000"/>
          </a:xfrm>
          <a:prstGeom prst="rect">
            <a:avLst/>
          </a:prstGeom>
          <a:noFill/>
        </p:spPr>
      </p:pic>
      <p:pic>
        <p:nvPicPr>
          <p:cNvPr id="13" name="Picture 1" descr="C:\Documents and Settings\Admin\Мои документы\Фотоархив\Фото 2018-2019 год\Открытые уроки\5 А - открытый урок литературы\IMG_20190221_152119.jpg"/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14325600" y="-10706100"/>
            <a:ext cx="2520000" cy="1800000"/>
          </a:xfrm>
          <a:prstGeom prst="rect">
            <a:avLst/>
          </a:prstGeom>
          <a:noFill/>
        </p:spPr>
      </p:pic>
      <p:pic>
        <p:nvPicPr>
          <p:cNvPr id="14" name="Picture 1" descr="C:\Documents and Settings\Admin\Мои документы\Фотоархив\Фото 2018-2019 год\Открытые уроки\5 А - открытый урок литературы\IMG_20190221_152119.jpg"/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86116" y="4786322"/>
            <a:ext cx="2520000" cy="18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1166</Words>
  <PresentationFormat>Экран (4:3)</PresentationFormat>
  <Paragraphs>121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27</cp:revision>
  <dcterms:modified xsi:type="dcterms:W3CDTF">2019-03-12T09:21:32Z</dcterms:modified>
</cp:coreProperties>
</file>